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0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88D4D-7D74-495B-A851-136E003195CB}" type="datetimeFigureOut">
              <a:rPr lang="ru-RU" smtClean="0"/>
              <a:t>03.12.2015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8968E-D8D9-4BBA-ABD5-809F1DEC6E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88D4D-7D74-495B-A851-136E003195CB}" type="datetimeFigureOut">
              <a:rPr lang="ru-RU" smtClean="0"/>
              <a:t>03.12.2015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8968E-D8D9-4BBA-ABD5-809F1DEC6E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88D4D-7D74-495B-A851-136E003195CB}" type="datetimeFigureOut">
              <a:rPr lang="ru-RU" smtClean="0"/>
              <a:t>03.12.2015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8968E-D8D9-4BBA-ABD5-809F1DEC6E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88D4D-7D74-495B-A851-136E003195CB}" type="datetimeFigureOut">
              <a:rPr lang="ru-RU" smtClean="0"/>
              <a:t>03.12.2015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8968E-D8D9-4BBA-ABD5-809F1DEC6E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88D4D-7D74-495B-A851-136E003195CB}" type="datetimeFigureOut">
              <a:rPr lang="ru-RU" smtClean="0"/>
              <a:t>03.12.2015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8968E-D8D9-4BBA-ABD5-809F1DEC6E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88D4D-7D74-495B-A851-136E003195CB}" type="datetimeFigureOut">
              <a:rPr lang="ru-RU" smtClean="0"/>
              <a:t>03.12.2015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8968E-D8D9-4BBA-ABD5-809F1DEC6E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88D4D-7D74-495B-A851-136E003195CB}" type="datetimeFigureOut">
              <a:rPr lang="ru-RU" smtClean="0"/>
              <a:t>03.12.2015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8968E-D8D9-4BBA-ABD5-809F1DEC6E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88D4D-7D74-495B-A851-136E003195CB}" type="datetimeFigureOut">
              <a:rPr lang="ru-RU" smtClean="0"/>
              <a:t>03.12.2015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8968E-D8D9-4BBA-ABD5-809F1DEC6E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88D4D-7D74-495B-A851-136E003195CB}" type="datetimeFigureOut">
              <a:rPr lang="ru-RU" smtClean="0"/>
              <a:t>03.12.2015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8968E-D8D9-4BBA-ABD5-809F1DEC6E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88D4D-7D74-495B-A851-136E003195CB}" type="datetimeFigureOut">
              <a:rPr lang="ru-RU" smtClean="0"/>
              <a:t>03.12.2015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8968E-D8D9-4BBA-ABD5-809F1DEC6E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88D4D-7D74-495B-A851-136E003195CB}" type="datetimeFigureOut">
              <a:rPr lang="ru-RU" smtClean="0"/>
              <a:t>03.12.2015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8968E-D8D9-4BBA-ABD5-809F1DEC6E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F88D4D-7D74-495B-A851-136E003195CB}" type="datetimeFigureOut">
              <a:rPr lang="ru-RU" smtClean="0"/>
              <a:t>03.12.2015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28968E-D8D9-4BBA-ABD5-809F1DEC6EA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novosibirsk.bezformata.ru/content/image125559657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428604"/>
            <a:ext cx="8358245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643182"/>
            <a:ext cx="8229600" cy="1143000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chemeClr val="tx2">
                    <a:lumMod val="75000"/>
                  </a:schemeClr>
                </a:solidFill>
              </a:rPr>
              <a:t>Благодарю за внимание!</a:t>
            </a:r>
            <a:endParaRPr lang="ru-RU" sz="54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sz="3600" i="1" dirty="0" smtClean="0"/>
              <a:t>		Самое </a:t>
            </a:r>
            <a:r>
              <a:rPr lang="ru-RU" sz="3600" i="1" dirty="0"/>
              <a:t>главное при всяком государственном устройстве – поставить дело так, чтобы должностным лицам невозможно было наживаться.</a:t>
            </a:r>
            <a:endParaRPr lang="ru-RU" sz="3600" dirty="0"/>
          </a:p>
          <a:p>
            <a:pPr algn="r">
              <a:buNone/>
            </a:pPr>
            <a:r>
              <a:rPr lang="ru-RU" sz="3600" i="1" dirty="0"/>
              <a:t>Аристотель</a:t>
            </a:r>
            <a:endParaRPr lang="ru-RU" sz="3600" dirty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nakhodka-city.ru/files/admnews/L0002210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285728"/>
            <a:ext cx="3786214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buNone/>
            </a:pPr>
            <a:r>
              <a:rPr lang="ru-RU" sz="3600" dirty="0" smtClean="0"/>
              <a:t>						</a:t>
            </a:r>
          </a:p>
          <a:p>
            <a:pPr algn="just">
              <a:buNone/>
            </a:pPr>
            <a:r>
              <a:rPr lang="ru-RU" sz="3600" dirty="0"/>
              <a:t>	</a:t>
            </a:r>
            <a:r>
              <a:rPr lang="ru-RU" sz="3600" dirty="0" smtClean="0"/>
              <a:t>					</a:t>
            </a:r>
            <a:r>
              <a:rPr lang="ru-RU" sz="3600" dirty="0" err="1" smtClean="0"/>
              <a:t>Корру́пция</a:t>
            </a:r>
            <a:r>
              <a:rPr lang="ru-RU" sz="3600" dirty="0" smtClean="0"/>
              <a:t> </a:t>
            </a:r>
            <a:r>
              <a:rPr lang="ru-RU" sz="3600" dirty="0"/>
              <a:t>(от лат. </a:t>
            </a:r>
            <a:r>
              <a:rPr lang="ru-RU" sz="3600" dirty="0" err="1"/>
              <a:t>corrumpere</a:t>
            </a:r>
            <a:r>
              <a:rPr lang="ru-RU" sz="3600" dirty="0"/>
              <a:t> — «растлевать») – использование должностным лицом своих властных полномочий и доверенных ему прав в целях личной выгоды, противоречащее установленным правилам (законодательству</a:t>
            </a:r>
            <a:r>
              <a:rPr lang="ru-RU" sz="3600" dirty="0" smtClean="0"/>
              <a:t>).</a:t>
            </a:r>
            <a:endParaRPr lang="ru-RU" sz="3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		</a:t>
            </a:r>
            <a:br>
              <a:rPr lang="ru-RU" dirty="0" smtClean="0"/>
            </a:br>
            <a:r>
              <a:rPr lang="ru-RU" dirty="0"/>
              <a:t>	</a:t>
            </a:r>
            <a:r>
              <a:rPr lang="ru-RU" dirty="0" smtClean="0"/>
              <a:t>		</a:t>
            </a:r>
            <a:r>
              <a:rPr lang="ru-RU" dirty="0" smtClean="0"/>
              <a:t>Проявления коррупции: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4400" dirty="0" smtClean="0"/>
          </a:p>
          <a:p>
            <a:r>
              <a:rPr lang="ru-RU" sz="4400" dirty="0" smtClean="0"/>
              <a:t>Бытовая коррупция</a:t>
            </a:r>
          </a:p>
          <a:p>
            <a:r>
              <a:rPr lang="ru-RU" sz="4400" dirty="0"/>
              <a:t>Деловая </a:t>
            </a:r>
            <a:r>
              <a:rPr lang="ru-RU" sz="4400" dirty="0" smtClean="0"/>
              <a:t>коррупция</a:t>
            </a:r>
          </a:p>
          <a:p>
            <a:r>
              <a:rPr lang="ru-RU" sz="4400" dirty="0"/>
              <a:t>Коррупция верховной </a:t>
            </a:r>
            <a:r>
              <a:rPr lang="ru-RU" sz="4400" dirty="0" smtClean="0"/>
              <a:t>власти</a:t>
            </a:r>
            <a:endParaRPr lang="ru-RU" sz="4400" dirty="0"/>
          </a:p>
        </p:txBody>
      </p:sp>
      <p:pic>
        <p:nvPicPr>
          <p:cNvPr id="4" name="Рисунок 3" descr="http://go4.imgsmail.ru/imgpreview?key=31d2ba91a891e3ed&amp;mb=imgdb_preview_2019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57166"/>
            <a:ext cx="2857520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pressa-vesti.ru/wp-content/uploads/2014/12/borba-korrupc-09-12-2013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94" y="4714884"/>
            <a:ext cx="3356613" cy="1977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Сущность коррупции: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 algn="just"/>
            <a:r>
              <a:rPr lang="ru-RU" dirty="0"/>
              <a:t>коррупция – это особый вид правонарушений, связанный с превышением должностных полномочий;</a:t>
            </a:r>
            <a:endParaRPr lang="ru-RU" dirty="0" smtClean="0"/>
          </a:p>
          <a:p>
            <a:pPr lvl="0" algn="just"/>
            <a:r>
              <a:rPr lang="ru-RU" dirty="0"/>
              <a:t>коррупция – это особый образ жизни людей, обладающих властью,  который  предполагает ряд традиционных действий (взяточничество, проявление своеволия, подбор «нужных» людей);</a:t>
            </a:r>
            <a:endParaRPr lang="ru-RU" dirty="0" smtClean="0"/>
          </a:p>
          <a:p>
            <a:pPr lvl="0" algn="just"/>
            <a:r>
              <a:rPr lang="ru-RU" dirty="0"/>
              <a:t>коррупция – это особый способ решения проблем в обход существующих законов и правил с использованием подкупа должностных лиц;</a:t>
            </a:r>
            <a:endParaRPr lang="ru-RU" dirty="0" smtClean="0"/>
          </a:p>
          <a:p>
            <a:pPr lvl="0" algn="just"/>
            <a:r>
              <a:rPr lang="ru-RU" dirty="0"/>
              <a:t>коррупция - это подход к людям, обладающим властью, связанный с демонстрацией им своего уважения и удовлетворения их потребностей.</a:t>
            </a:r>
            <a:endParaRPr lang="ru-RU" dirty="0" smtClean="0"/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Признаки коррупции: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3600" dirty="0" smtClean="0"/>
              <a:t>принимается </a:t>
            </a:r>
            <a:r>
              <a:rPr lang="ru-RU" sz="3600" dirty="0"/>
              <a:t>решение, нарушающее закон или неписаные общественные нормы;</a:t>
            </a:r>
          </a:p>
          <a:p>
            <a:pPr algn="just"/>
            <a:r>
              <a:rPr lang="ru-RU" sz="3600" dirty="0" smtClean="0"/>
              <a:t>обе </a:t>
            </a:r>
            <a:r>
              <a:rPr lang="ru-RU" sz="3600" dirty="0"/>
              <a:t>стороны действуют по обоюдному согласию;</a:t>
            </a:r>
          </a:p>
          <a:p>
            <a:pPr algn="just"/>
            <a:r>
              <a:rPr lang="ru-RU" sz="3600" dirty="0" smtClean="0"/>
              <a:t>обе </a:t>
            </a:r>
            <a:r>
              <a:rPr lang="ru-RU" sz="3600" dirty="0"/>
              <a:t>стороны получают незаконные выгоды и </a:t>
            </a:r>
            <a:r>
              <a:rPr lang="ru-RU" sz="3600" dirty="0" smtClean="0"/>
              <a:t>преимущества</a:t>
            </a:r>
            <a:endParaRPr lang="ru-RU" sz="3600" dirty="0"/>
          </a:p>
          <a:p>
            <a:pPr algn="just"/>
            <a:endParaRPr lang="ru-RU" sz="3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mvd.ru/upload/site1/listovka_antikorrupciya_9h6_Novgorodskaya_obl_20131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357166"/>
            <a:ext cx="7858180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ruscur.ru/photoes/0/01/86/18671/verybig.jpe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357166"/>
            <a:ext cx="8143932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ww.un.org/ru/events/crimecongress2015/img/Infographic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357166"/>
            <a:ext cx="8072493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122</Words>
  <Application>Microsoft Office PowerPoint</Application>
  <PresentationFormat>Экран (4:3)</PresentationFormat>
  <Paragraphs>19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        Проявления коррупции:  </vt:lpstr>
      <vt:lpstr>Сущность коррупции:</vt:lpstr>
      <vt:lpstr>Признаки коррупции:</vt:lpstr>
      <vt:lpstr>Слайд 7</vt:lpstr>
      <vt:lpstr>Слайд 8</vt:lpstr>
      <vt:lpstr>Слайд 9</vt:lpstr>
      <vt:lpstr>Благодарю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Elena</dc:creator>
  <cp:lastModifiedBy>Elena</cp:lastModifiedBy>
  <cp:revision>3</cp:revision>
  <dcterms:created xsi:type="dcterms:W3CDTF">2015-12-03T11:14:54Z</dcterms:created>
  <dcterms:modified xsi:type="dcterms:W3CDTF">2015-12-03T11:42:27Z</dcterms:modified>
</cp:coreProperties>
</file>